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embeddedFontLst>
    <p:embeddedFont>
      <p:font typeface="Open Sans" panose="020B0606030504020204" pitchFamily="34" charset="0"/>
      <p:regular r:id="rId16"/>
      <p:bold r:id="rId17"/>
      <p:italic r:id="rId18"/>
      <p:boldItalic r:id="rId19"/>
    </p:embeddedFont>
    <p:embeddedFont>
      <p:font typeface="Open Sans Extrabold" panose="020B0906030804020204" pitchFamily="34" charset="0"/>
      <p:bold r:id="rId20"/>
      <p:boldItalic r:id="rId21"/>
    </p:embeddedFont>
    <p:embeddedFont>
      <p:font typeface="Open Sans Light" panose="020B0306030504020204" pitchFamily="34" charset="0"/>
      <p:regular r:id="rId22"/>
      <p: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jtH712rhL3edRzIRmE0XKKaKQ0J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gr. Karolína Pražáková" initials="MKP" lastIdx="3" clrIdx="0">
    <p:extLst>
      <p:ext uri="{19B8F6BF-5375-455C-9EA6-DF929625EA0E}">
        <p15:presenceInfo xmlns:p15="http://schemas.microsoft.com/office/powerpoint/2012/main" userId="S-1-5-21-2101808768-3565349820-4076211494-2149" providerId="AD"/>
      </p:ext>
    </p:extLst>
  </p:cmAuthor>
  <p:cmAuthor id="2" name="Tereza" initials="T" lastIdx="1" clrIdx="1">
    <p:extLst>
      <p:ext uri="{19B8F6BF-5375-455C-9EA6-DF929625EA0E}">
        <p15:presenceInfo xmlns:p15="http://schemas.microsoft.com/office/powerpoint/2012/main" userId="5fca213d2ed860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14FBAE-483D-4EF0-B25B-33FFB5A57D52}" v="1" dt="2021-08-22T18:07:43.5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5" descr="\\DROBO-FS\QuickDrops\JB\PPTX NG\Droplets\LightingOverlay.png"/>
          <p:cNvPicPr preferRelativeResize="0"/>
          <p:nvPr/>
        </p:nvPicPr>
        <p:blipFill rotWithShape="1"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oogle Shape;54;p1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</p:grpSpPr>
        <p:sp>
          <p:nvSpPr>
            <p:cNvPr id="55" name="Google Shape;55;p15"/>
            <p:cNvSpPr/>
            <p:nvPr/>
          </p:nvSpPr>
          <p:spPr>
            <a:xfrm>
              <a:off x="1209675" y="4763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5"/>
            <p:cNvSpPr/>
            <p:nvPr/>
          </p:nvSpPr>
          <p:spPr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5"/>
            <p:cNvSpPr/>
            <p:nvPr/>
          </p:nvSpPr>
          <p:spPr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5"/>
            <p:cNvSpPr/>
            <p:nvPr/>
          </p:nvSpPr>
          <p:spPr>
            <a:xfrm>
              <a:off x="414338" y="9525"/>
              <a:ext cx="28575" cy="4481513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5"/>
            <p:cNvSpPr/>
            <p:nvPr/>
          </p:nvSpPr>
          <p:spPr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1" name="Google Shape;61;p15"/>
            <p:cNvSpPr/>
            <p:nvPr/>
          </p:nvSpPr>
          <p:spPr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l" t="t" r="r" b="b"/>
              <a:pathLst>
                <a:path w="237" h="1135" extrusionOk="0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2" name="Google Shape;62;p15"/>
            <p:cNvSpPr/>
            <p:nvPr/>
          </p:nvSpPr>
          <p:spPr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4" name="Google Shape;64;p15"/>
            <p:cNvSpPr/>
            <p:nvPr/>
          </p:nvSpPr>
          <p:spPr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5" name="Google Shape;65;p15"/>
            <p:cNvSpPr/>
            <p:nvPr/>
          </p:nvSpPr>
          <p:spPr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5"/>
            <p:cNvSpPr/>
            <p:nvPr/>
          </p:nvSpPr>
          <p:spPr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l" t="t" r="r" b="b"/>
              <a:pathLst>
                <a:path w="264" h="329" extrusionOk="0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68" name="Google Shape;68;p15"/>
            <p:cNvSpPr/>
            <p:nvPr/>
          </p:nvSpPr>
          <p:spPr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l" t="t" r="r" b="b"/>
              <a:pathLst>
                <a:path w="34" h="31" extrusionOk="0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l" t="t" r="r" b="b"/>
              <a:pathLst>
                <a:path w="96" h="572" extrusionOk="0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0" name="Google Shape;70;p15"/>
            <p:cNvSpPr/>
            <p:nvPr/>
          </p:nvSpPr>
          <p:spPr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l" t="t" r="r" b="b"/>
              <a:pathLst>
                <a:path w="213" h="766" extrusionOk="0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3" name="Google Shape;73;p15"/>
            <p:cNvSpPr/>
            <p:nvPr/>
          </p:nvSpPr>
          <p:spPr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l" t="t" r="r" b="b"/>
              <a:pathLst>
                <a:path w="33" h="33" extrusionOk="0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l" t="t" r="r" b="b"/>
              <a:pathLst>
                <a:path w="84" h="168" extrusionOk="0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6" name="Google Shape;76;p15"/>
            <p:cNvSpPr/>
            <p:nvPr/>
          </p:nvSpPr>
          <p:spPr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l" t="t" r="r" b="b"/>
              <a:pathLst>
                <a:path w="84" h="170" extrusionOk="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78" name="Google Shape;78;p15"/>
            <p:cNvSpPr/>
            <p:nvPr/>
          </p:nvSpPr>
          <p:spPr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l" t="t" r="r" b="b"/>
              <a:pathLst>
                <a:path w="195" h="982" extrusionOk="0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0" name="Google Shape;80;p15"/>
            <p:cNvSpPr/>
            <p:nvPr/>
          </p:nvSpPr>
          <p:spPr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l" t="t" r="r" b="b"/>
              <a:pathLst>
                <a:path w="192" h="1120" extrusionOk="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2" name="Google Shape;82;p15"/>
            <p:cNvSpPr/>
            <p:nvPr/>
          </p:nvSpPr>
          <p:spPr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642938" y="6610350"/>
              <a:ext cx="23813" cy="242888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l" t="t" r="r" b="b"/>
              <a:pathLst>
                <a:path w="120" h="291" extrusionOk="0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6" name="Google Shape;86;p15"/>
            <p:cNvSpPr/>
            <p:nvPr/>
          </p:nvSpPr>
          <p:spPr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l" t="t" r="r" b="b"/>
              <a:pathLst>
                <a:path w="135" h="476" extrusionOk="0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7" name="Google Shape;87;p15"/>
            <p:cNvSpPr/>
            <p:nvPr/>
          </p:nvSpPr>
          <p:spPr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l" t="t" r="r" b="b"/>
              <a:pathLst>
                <a:path w="35" h="34" extrusionOk="0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l" t="t" r="r" b="b"/>
              <a:pathLst>
                <a:path w="402" h="2536" extrusionOk="0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89" name="Google Shape;89;p15"/>
            <p:cNvSpPr/>
            <p:nvPr/>
          </p:nvSpPr>
          <p:spPr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l" t="t" r="r" b="b"/>
              <a:pathLst>
                <a:path w="90" h="300" extrusionOk="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0" name="Google Shape;90;p15"/>
            <p:cNvSpPr/>
            <p:nvPr/>
          </p:nvSpPr>
          <p:spPr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l" t="t" r="r" b="b"/>
              <a:pathLst>
                <a:path w="90" h="299" extrusionOk="0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2" name="Google Shape;92;p15"/>
            <p:cNvSpPr/>
            <p:nvPr/>
          </p:nvSpPr>
          <p:spPr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l" t="t" r="r" b="b"/>
              <a:pathLst>
                <a:path w="72" h="285" extrusionOk="0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4" name="Google Shape;94;p15"/>
            <p:cNvSpPr/>
            <p:nvPr/>
          </p:nvSpPr>
          <p:spPr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l" t="t" r="r" b="b"/>
              <a:pathLst>
                <a:path w="23" h="23" extrusionOk="0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1228725" y="4662488"/>
              <a:ext cx="23813" cy="2181225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l" t="t" r="r" b="b"/>
              <a:pathLst>
                <a:path w="234" h="1135" extrusionOk="0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7" name="Google Shape;97;p15"/>
            <p:cNvSpPr/>
            <p:nvPr/>
          </p:nvSpPr>
          <p:spPr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l" t="t" r="r" b="b"/>
              <a:pathLst>
                <a:path w="219" h="1802" extrusionOk="0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99" name="Google Shape;99;p15"/>
            <p:cNvSpPr/>
            <p:nvPr/>
          </p:nvSpPr>
          <p:spPr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l" t="t" r="r" b="b"/>
              <a:pathLst>
                <a:path w="234" h="898" extrusionOk="0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2" name="Google Shape;102;p15"/>
            <p:cNvSpPr/>
            <p:nvPr/>
          </p:nvSpPr>
          <p:spPr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l" t="t" r="r" b="b"/>
              <a:pathLst>
                <a:path w="96" h="575" extrusionOk="0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3" name="Google Shape;103;p15"/>
            <p:cNvSpPr/>
            <p:nvPr/>
          </p:nvSpPr>
          <p:spPr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l" t="t" r="r" b="b"/>
              <a:pathLst>
                <a:path w="40" h="40" extrusionOk="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l" t="t" r="r" b="b"/>
              <a:pathLst>
                <a:path w="264" h="332" extrusionOk="0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6" name="Google Shape;106;p15"/>
            <p:cNvSpPr/>
            <p:nvPr/>
          </p:nvSpPr>
          <p:spPr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l" t="t" r="r" b="b"/>
              <a:pathLst>
                <a:path w="33" h="31" extrusionOk="0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l" t="t" r="r" b="b"/>
              <a:pathLst>
                <a:path w="147" h="3215" extrusionOk="0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</p:sp>
        <p:sp>
          <p:nvSpPr>
            <p:cNvPr id="108" name="Google Shape;108;p15"/>
            <p:cNvSpPr/>
            <p:nvPr/>
          </p:nvSpPr>
          <p:spPr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3B95DE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15"/>
          <p:cNvSpPr txBox="1"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500"/>
              <a:buNone/>
              <a:defRPr sz="2000" cap="none">
                <a:solidFill>
                  <a:schemeClr val="lt2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5"/>
          <p:cNvSpPr txBox="1">
            <a:spLocks noGrp="1"/>
          </p:cNvSpPr>
          <p:nvPr>
            <p:ph type="dt" idx="10"/>
          </p:nvPr>
        </p:nvSpPr>
        <p:spPr>
          <a:xfrm>
            <a:off x="7077511" y="541020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ftr" idx="11"/>
          </p:nvPr>
        </p:nvSpPr>
        <p:spPr>
          <a:xfrm>
            <a:off x="1876424" y="5410201"/>
            <a:ext cx="51248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9896911" y="5410199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menovka">
  <p:cSld name="Jmenovka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 txBox="1">
            <a:spLocks noGrp="1"/>
          </p:cNvSpPr>
          <p:nvPr>
            <p:ph type="body" idx="1"/>
          </p:nvPr>
        </p:nvSpPr>
        <p:spPr>
          <a:xfrm>
            <a:off x="1141364" y="4657655"/>
            <a:ext cx="9904505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90" name="Google Shape;190;p27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27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sloupce">
  <p:cSld name="3 sloupce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8"/>
          <p:cNvSpPr txBox="1"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p28"/>
          <p:cNvSpPr txBox="1">
            <a:spLocks noGrp="1"/>
          </p:cNvSpPr>
          <p:nvPr>
            <p:ph type="body" idx="2"/>
          </p:nvPr>
        </p:nvSpPr>
        <p:spPr>
          <a:xfrm>
            <a:off x="1127918" y="3360263"/>
            <a:ext cx="3208735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197" name="Google Shape;197;p28"/>
          <p:cNvSpPr txBox="1">
            <a:spLocks noGrp="1"/>
          </p:cNvSpPr>
          <p:nvPr>
            <p:ph type="body" idx="3"/>
          </p:nvPr>
        </p:nvSpPr>
        <p:spPr>
          <a:xfrm>
            <a:off x="4514766" y="2677635"/>
            <a:ext cx="3184385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98" name="Google Shape;198;p28"/>
          <p:cNvSpPr txBox="1">
            <a:spLocks noGrp="1"/>
          </p:cNvSpPr>
          <p:nvPr>
            <p:ph type="body" idx="4"/>
          </p:nvPr>
        </p:nvSpPr>
        <p:spPr>
          <a:xfrm>
            <a:off x="4504213" y="3363435"/>
            <a:ext cx="3195830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199" name="Google Shape;199;p28"/>
          <p:cNvSpPr txBox="1">
            <a:spLocks noGrp="1"/>
          </p:cNvSpPr>
          <p:nvPr>
            <p:ph type="body" idx="5"/>
          </p:nvPr>
        </p:nvSpPr>
        <p:spPr>
          <a:xfrm>
            <a:off x="7852442" y="2674463"/>
            <a:ext cx="3194968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body" idx="6"/>
          </p:nvPr>
        </p:nvSpPr>
        <p:spPr>
          <a:xfrm>
            <a:off x="7852442" y="3360263"/>
            <a:ext cx="3194968" cy="243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1" name="Google Shape;201;p28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sloupce s obrázky">
  <p:cSld name="3 sloupce s obrázk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9"/>
          <p:cNvSpPr txBox="1"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07" name="Google Shape;207;p29"/>
          <p:cNvSpPr>
            <a:spLocks noGrp="1"/>
          </p:cNvSpPr>
          <p:nvPr>
            <p:ph type="pic" idx="2"/>
          </p:nvPr>
        </p:nvSpPr>
        <p:spPr>
          <a:xfrm>
            <a:off x="1141413" y="2666998"/>
            <a:ext cx="31952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08" name="Google Shape;208;p29"/>
          <p:cNvSpPr txBox="1">
            <a:spLocks noGrp="1"/>
          </p:cNvSpPr>
          <p:nvPr>
            <p:ph type="body" idx="3"/>
          </p:nvPr>
        </p:nvSpPr>
        <p:spPr>
          <a:xfrm>
            <a:off x="1141413" y="4980858"/>
            <a:ext cx="3195240" cy="817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09" name="Google Shape;209;p29"/>
          <p:cNvSpPr txBox="1">
            <a:spLocks noGrp="1"/>
          </p:cNvSpPr>
          <p:nvPr>
            <p:ph type="body" idx="4"/>
          </p:nvPr>
        </p:nvSpPr>
        <p:spPr>
          <a:xfrm>
            <a:off x="4489053" y="4404596"/>
            <a:ext cx="320040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0" name="Google Shape;210;p29"/>
          <p:cNvSpPr>
            <a:spLocks noGrp="1"/>
          </p:cNvSpPr>
          <p:nvPr>
            <p:ph type="pic" idx="5"/>
          </p:nvPr>
        </p:nvSpPr>
        <p:spPr>
          <a:xfrm>
            <a:off x="4489053" y="2666998"/>
            <a:ext cx="3198940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11" name="Google Shape;211;p29"/>
          <p:cNvSpPr txBox="1">
            <a:spLocks noGrp="1"/>
          </p:cNvSpPr>
          <p:nvPr>
            <p:ph type="body" idx="6"/>
          </p:nvPr>
        </p:nvSpPr>
        <p:spPr>
          <a:xfrm>
            <a:off x="4487593" y="4980857"/>
            <a:ext cx="3200400" cy="810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body" idx="7"/>
          </p:nvPr>
        </p:nvSpPr>
        <p:spPr>
          <a:xfrm>
            <a:off x="7852567" y="4404595"/>
            <a:ext cx="31907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213" name="Google Shape;213;p29"/>
          <p:cNvSpPr>
            <a:spLocks noGrp="1"/>
          </p:cNvSpPr>
          <p:nvPr>
            <p:ph type="pic" idx="8"/>
          </p:nvPr>
        </p:nvSpPr>
        <p:spPr>
          <a:xfrm>
            <a:off x="7852442" y="2666998"/>
            <a:ext cx="3194969" cy="1524000"/>
          </a:xfrm>
          <a:prstGeom prst="round2DiagRect">
            <a:avLst>
              <a:gd name="adj1" fmla="val 16667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214" name="Google Shape;214;p29"/>
          <p:cNvSpPr txBox="1">
            <a:spLocks noGrp="1"/>
          </p:cNvSpPr>
          <p:nvPr>
            <p:ph type="body" idx="9"/>
          </p:nvPr>
        </p:nvSpPr>
        <p:spPr>
          <a:xfrm>
            <a:off x="7852442" y="4980854"/>
            <a:ext cx="3194968" cy="810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25"/>
              <a:buNone/>
              <a:defRPr sz="900"/>
            </a:lvl9pPr>
          </a:lstStyle>
          <a:p>
            <a:endParaRPr/>
          </a:p>
        </p:txBody>
      </p:sp>
      <p:sp>
        <p:nvSpPr>
          <p:cNvPr id="215" name="Google Shape;215;p29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9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0"/>
          <p:cNvSpPr txBox="1">
            <a:spLocks noGrp="1"/>
          </p:cNvSpPr>
          <p:nvPr>
            <p:ph type="body" idx="1"/>
          </p:nvPr>
        </p:nvSpPr>
        <p:spPr>
          <a:xfrm rot="5400000">
            <a:off x="4323555" y="-932655"/>
            <a:ext cx="3541714" cy="9905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3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30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0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1"/>
          <p:cNvSpPr txBox="1">
            <a:spLocks noGrp="1"/>
          </p:cNvSpPr>
          <p:nvPr>
            <p:ph type="title"/>
          </p:nvPr>
        </p:nvSpPr>
        <p:spPr>
          <a:xfrm rot="5400000">
            <a:off x="7454105" y="2197894"/>
            <a:ext cx="5181601" cy="200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1"/>
          <p:cNvSpPr txBox="1">
            <a:spLocks noGrp="1"/>
          </p:cNvSpPr>
          <p:nvPr>
            <p:ph type="body" idx="1"/>
          </p:nvPr>
        </p:nvSpPr>
        <p:spPr>
          <a:xfrm rot="5400000">
            <a:off x="2424904" y="-673895"/>
            <a:ext cx="5181601" cy="7748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3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487838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2"/>
          </p:nvPr>
        </p:nvSpPr>
        <p:spPr>
          <a:xfrm>
            <a:off x="6172200" y="2249486"/>
            <a:ext cx="48752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40" name="Google Shape;140;p20"/>
          <p:cNvSpPr txBox="1">
            <a:spLocks noGrp="1"/>
          </p:cNvSpPr>
          <p:nvPr>
            <p:ph type="body" idx="2"/>
          </p:nvPr>
        </p:nvSpPr>
        <p:spPr>
          <a:xfrm>
            <a:off x="1141410" y="3073397"/>
            <a:ext cx="4878391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body" idx="3"/>
          </p:nvPr>
        </p:nvSpPr>
        <p:spPr>
          <a:xfrm>
            <a:off x="6400808" y="2249485"/>
            <a:ext cx="464660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400" b="0" cap="none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 b="1"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4"/>
          </p:nvPr>
        </p:nvSpPr>
        <p:spPr>
          <a:xfrm>
            <a:off x="6172200" y="3073397"/>
            <a:ext cx="4875210" cy="271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1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body" idx="1"/>
          </p:nvPr>
        </p:nvSpPr>
        <p:spPr>
          <a:xfrm>
            <a:off x="5156200" y="592666"/>
            <a:ext cx="5891209" cy="5198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71475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1pPr>
            <a:lvl2pPr marL="914400" lvl="1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2pPr>
            <a:lvl3pPr marL="1371600" lvl="2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3pPr>
            <a:lvl4pPr marL="1828800" lvl="3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4pPr>
            <a:lvl5pPr marL="2286000" lvl="4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5pPr>
            <a:lvl6pPr marL="2743200" lvl="5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6pPr>
            <a:lvl7pPr marL="3200400" lvl="6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7pPr>
            <a:lvl8pPr marL="3657600" lvl="7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8pPr>
            <a:lvl9pPr marL="4114800" lvl="8" indent="-371475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body" idx="2"/>
          </p:nvPr>
        </p:nvSpPr>
        <p:spPr>
          <a:xfrm>
            <a:off x="1146705" y="2249486"/>
            <a:ext cx="3856037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3"/>
          <p:cNvSpPr>
            <a:spLocks noGrp="1"/>
          </p:cNvSpPr>
          <p:nvPr>
            <p:ph type="pic" idx="2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body" idx="1"/>
          </p:nvPr>
        </p:nvSpPr>
        <p:spPr>
          <a:xfrm>
            <a:off x="1141410" y="2249486"/>
            <a:ext cx="5934511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atický obrázek s popiskem">
  <p:cSld name="Panoramatický obrázek s popiskem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>
            <a:spLocks noGrp="1"/>
          </p:cNvSpPr>
          <p:nvPr>
            <p:ph type="pic" idx="2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noFill/>
          <a:ln w="19050" cap="sq" cmpd="sng">
            <a:solidFill>
              <a:srgbClr val="B3FFFF">
                <a:alpha val="60000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body" idx="1"/>
          </p:nvPr>
        </p:nvSpPr>
        <p:spPr>
          <a:xfrm>
            <a:off x="1141364" y="5124020"/>
            <a:ext cx="9910859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ázev a popisek">
  <p:cSld name="Název a popisek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5"/>
          <p:cNvSpPr txBox="1"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1"/>
          </p:nvPr>
        </p:nvSpPr>
        <p:spPr>
          <a:xfrm>
            <a:off x="1141410" y="4419599"/>
            <a:ext cx="9904459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5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ce s popiskem">
  <p:cSld name="Citace s popiskem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6"/>
          <p:cNvSpPr txBox="1">
            <a:spLocks noGrp="1"/>
          </p:cNvSpPr>
          <p:nvPr>
            <p:ph type="body" idx="1"/>
          </p:nvPr>
        </p:nvSpPr>
        <p:spPr>
          <a:xfrm>
            <a:off x="1720644" y="3365557"/>
            <a:ext cx="8752299" cy="548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body" idx="2"/>
          </p:nvPr>
        </p:nvSpPr>
        <p:spPr>
          <a:xfrm>
            <a:off x="1141411" y="4309919"/>
            <a:ext cx="9906002" cy="148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18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50"/>
              <a:buNone/>
              <a:defRPr sz="1000"/>
            </a:lvl9pPr>
          </a:lstStyle>
          <a:p>
            <a:endParaRPr/>
          </a:p>
        </p:txBody>
      </p:sp>
      <p:sp>
        <p:nvSpPr>
          <p:cNvPr id="182" name="Google Shape;182;p26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26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85" name="Google Shape;185;p26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lang="cs-CZ" sz="8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86" name="Google Shape;186;p26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Twentieth Century"/>
              <a:buNone/>
            </a:pPr>
            <a:r>
              <a:rPr lang="cs-CZ" sz="8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4" descr="\\DROBO-FS\QuickDrops\JB\PPTX NG\Droplets\LightingOverlay.png"/>
          <p:cNvPicPr preferRelativeResize="0"/>
          <p:nvPr/>
        </p:nvPicPr>
        <p:blipFill rotWithShape="1">
          <a:blip r:embed="rId17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7;p14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8" name="Google Shape;8;p14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</p:grpSpPr>
          <p:sp>
            <p:nvSpPr>
              <p:cNvPr id="9" name="Google Shape;9;p14"/>
              <p:cNvSpPr/>
              <p:nvPr/>
            </p:nvSpPr>
            <p:spPr>
              <a:xfrm>
                <a:off x="114300" y="4763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0;p14"/>
              <p:cNvSpPr/>
              <p:nvPr/>
            </p:nvSpPr>
            <p:spPr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;p14"/>
              <p:cNvSpPr/>
              <p:nvPr/>
            </p:nvSpPr>
            <p:spPr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14"/>
              <p:cNvSpPr/>
              <p:nvPr/>
            </p:nvSpPr>
            <p:spPr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41" extrusionOk="0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3" name="Google Shape;13;p14"/>
              <p:cNvSpPr/>
              <p:nvPr/>
            </p:nvSpPr>
            <p:spPr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14"/>
              <p:cNvSpPr/>
              <p:nvPr/>
            </p:nvSpPr>
            <p:spPr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01" extrusionOk="0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5" name="Google Shape;15;p14"/>
              <p:cNvSpPr/>
              <p:nvPr/>
            </p:nvSpPr>
            <p:spPr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6" name="Google Shape;16;p14"/>
              <p:cNvSpPr/>
              <p:nvPr/>
            </p:nvSpPr>
            <p:spPr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14"/>
              <p:cNvSpPr/>
              <p:nvPr/>
            </p:nvSpPr>
            <p:spPr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14"/>
              <p:cNvSpPr/>
              <p:nvPr/>
            </p:nvSpPr>
            <p:spPr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32" extrusionOk="0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19" name="Google Shape;19;p14"/>
              <p:cNvSpPr/>
              <p:nvPr/>
            </p:nvSpPr>
            <p:spPr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4" h="31" extrusionOk="0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0" name="Google Shape;20;p14"/>
              <p:cNvCxnSpPr/>
              <p:nvPr/>
            </p:nvCxnSpPr>
            <p:spPr>
              <a:xfrm>
                <a:off x="-4763" y="9525"/>
                <a:ext cx="0" cy="0"/>
              </a:xfrm>
              <a:prstGeom prst="straightConnector1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</p:cxnSp>
          <p:sp>
            <p:nvSpPr>
              <p:cNvPr id="21" name="Google Shape;21;p14"/>
              <p:cNvSpPr/>
              <p:nvPr/>
            </p:nvSpPr>
            <p:spPr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80" extrusionOk="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2" name="Google Shape;22;p14"/>
              <p:cNvSpPr/>
              <p:nvPr/>
            </p:nvSpPr>
            <p:spPr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l" t="t" r="r" b="b"/>
                <a:pathLst>
                  <a:path w="93" h="303" extrusionOk="0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3" name="Google Shape;23;p14"/>
              <p:cNvSpPr/>
              <p:nvPr/>
            </p:nvSpPr>
            <p:spPr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300" extrusionOk="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4" name="Google Shape;24;p14"/>
              <p:cNvSpPr/>
              <p:nvPr/>
            </p:nvSpPr>
            <p:spPr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23" extrusionOk="0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14"/>
              <p:cNvSpPr/>
              <p:nvPr/>
            </p:nvSpPr>
            <p:spPr>
              <a:xfrm>
                <a:off x="133350" y="4662488"/>
                <a:ext cx="23813" cy="2181225"/>
              </a:xfrm>
              <a:prstGeom prst="rect">
                <a:avLst/>
              </a:pr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14"/>
              <p:cNvSpPr/>
              <p:nvPr/>
            </p:nvSpPr>
            <p:spPr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135" extrusionOk="0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7" name="Google Shape;27;p14"/>
              <p:cNvSpPr/>
              <p:nvPr/>
            </p:nvSpPr>
            <p:spPr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14"/>
              <p:cNvSpPr/>
              <p:nvPr/>
            </p:nvSpPr>
            <p:spPr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766" extrusionOk="0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29" name="Google Shape;29;p14"/>
              <p:cNvSpPr/>
              <p:nvPr/>
            </p:nvSpPr>
            <p:spPr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14"/>
              <p:cNvSpPr/>
              <p:nvPr/>
            </p:nvSpPr>
            <p:spPr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898" extrusionOk="0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1" name="Google Shape;31;p14"/>
              <p:cNvSpPr/>
              <p:nvPr/>
            </p:nvSpPr>
            <p:spPr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l" t="t" r="r" b="b"/>
                <a:pathLst>
                  <a:path w="96" h="575" extrusionOk="0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2" name="Google Shape;32;p14"/>
              <p:cNvSpPr/>
              <p:nvPr/>
            </p:nvSpPr>
            <p:spPr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14"/>
              <p:cNvSpPr/>
              <p:nvPr/>
            </p:nvSpPr>
            <p:spPr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14"/>
              <p:cNvSpPr/>
              <p:nvPr/>
            </p:nvSpPr>
            <p:spPr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6" extrusionOk="0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5" name="Google Shape;35;p14"/>
              <p:cNvSpPr/>
              <p:nvPr/>
            </p:nvSpPr>
            <p:spPr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l" t="t" r="r" b="b"/>
                <a:pathLst>
                  <a:path w="33" h="31" extrusionOk="0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3B95DE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14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</p:grpSpPr>
          <p:sp>
            <p:nvSpPr>
              <p:cNvPr id="37" name="Google Shape;37;p14"/>
              <p:cNvSpPr/>
              <p:nvPr/>
            </p:nvSpPr>
            <p:spPr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323" extrusionOk="0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38" name="Google Shape;38;p14"/>
              <p:cNvSpPr/>
              <p:nvPr/>
            </p:nvSpPr>
            <p:spPr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33" h="32" extrusionOk="0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14"/>
              <p:cNvSpPr/>
              <p:nvPr/>
            </p:nvSpPr>
            <p:spPr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14"/>
              <p:cNvSpPr/>
              <p:nvPr/>
            </p:nvSpPr>
            <p:spPr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l" t="t" r="r" b="b"/>
                <a:pathLst>
                  <a:path w="188" h="727" extrusionOk="0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1" name="Google Shape;41;p14"/>
              <p:cNvSpPr/>
              <p:nvPr/>
            </p:nvSpPr>
            <p:spPr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l" t="t" r="r" b="b"/>
                <a:pathLst>
                  <a:path w="33" h="33" extrusionOk="0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14"/>
              <p:cNvSpPr/>
              <p:nvPr/>
            </p:nvSpPr>
            <p:spPr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73" extrusionOk="0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3" name="Google Shape;43;p14"/>
              <p:cNvSpPr/>
              <p:nvPr/>
            </p:nvSpPr>
            <p:spPr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14"/>
              <p:cNvSpPr/>
              <p:nvPr/>
            </p:nvSpPr>
            <p:spPr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l" t="t" r="r" b="b"/>
                <a:pathLst>
                  <a:path w="194" h="1135" extrusionOk="0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</p:sp>
          <p:sp>
            <p:nvSpPr>
              <p:cNvPr id="45" name="Google Shape;45;p14"/>
              <p:cNvSpPr/>
              <p:nvPr/>
            </p:nvSpPr>
            <p:spPr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l" t="t" r="r" b="b"/>
                <a:pathLst>
                  <a:path w="40" h="40" extrusionOk="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14"/>
              <p:cNvSpPr/>
              <p:nvPr/>
            </p:nvSpPr>
            <p:spPr>
              <a:xfrm>
                <a:off x="11939587" y="6596063"/>
                <a:ext cx="23813" cy="252413"/>
              </a:xfrm>
              <a:prstGeom prst="rect">
                <a:avLst/>
              </a:prstGeom>
              <a:gradFill>
                <a:gsLst>
                  <a:gs pos="0">
                    <a:srgbClr val="82FFFF">
                      <a:alpha val="80000"/>
                    </a:srgbClr>
                  </a:gs>
                  <a:gs pos="100000">
                    <a:srgbClr val="3B95DE">
                      <a:alpha val="60000"/>
                    </a:srgbClr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47;p14"/>
          <p:cNvSpPr txBox="1"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8735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7147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556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3972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7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dt" idx="10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ftr" idx="11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sldNum" idx="12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4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"/>
          <p:cNvGrpSpPr/>
          <p:nvPr/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>
          <p:nvSpPr>
            <p:cNvPr id="235" name="Google Shape;235;p1"/>
            <p:cNvSpPr/>
            <p:nvPr/>
          </p:nvSpPr>
          <p:spPr>
            <a:xfrm>
              <a:off x="1" y="-1"/>
              <a:ext cx="12192000" cy="6858000"/>
            </a:xfrm>
            <a:prstGeom prst="rect">
              <a:avLst/>
            </a:prstGeom>
            <a:blipFill rotWithShape="1">
              <a:blip r:embed="rId3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pic>
          <p:nvPicPr>
            <p:cNvPr id="236" name="Google Shape;236;p1"/>
            <p:cNvPicPr preferRelativeResize="0"/>
            <p:nvPr/>
          </p:nvPicPr>
          <p:blipFill rotWithShape="1">
            <a:blip r:embed="rId4" cstate="email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12192003" cy="68580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7" name="Google Shape;237;p1"/>
          <p:cNvPicPr preferRelativeResize="0"/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333" b="27338"/>
          <a:stretch/>
        </p:blipFill>
        <p:spPr>
          <a:xfrm>
            <a:off x="3611" y="10"/>
            <a:ext cx="1218838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Nadpis 1">
            <a:extLst>
              <a:ext uri="{FF2B5EF4-FFF2-40B4-BE49-F238E27FC236}">
                <a16:creationId xmlns:a16="http://schemas.microsoft.com/office/drawing/2014/main" id="{46A7880B-B222-43AD-9B53-470D410D81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1420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 dirty="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Komu patří město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A94F860-AB71-4B15-935A-6DF661946D1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061" y="2756278"/>
            <a:ext cx="7011444" cy="4030459"/>
          </a:xfrm>
          <a:prstGeom prst="rect">
            <a:avLst/>
          </a:prstGeom>
        </p:spPr>
      </p:pic>
      <p:sp>
        <p:nvSpPr>
          <p:cNvPr id="38" name="Podnadpis 2">
            <a:extLst>
              <a:ext uri="{FF2B5EF4-FFF2-40B4-BE49-F238E27FC236}">
                <a16:creationId xmlns:a16="http://schemas.microsoft.com/office/drawing/2014/main" id="{A27032F3-11B9-4FE2-AFD6-DAF6B29B0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1745673"/>
            <a:ext cx="10058400" cy="939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1800" dirty="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Veřejný prostor</a:t>
            </a:r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069C5B70-ABCF-4A65-8EA4-BB07ADD667AD}"/>
              </a:ext>
            </a:extLst>
          </p:cNvPr>
          <p:cNvSpPr/>
          <p:nvPr/>
        </p:nvSpPr>
        <p:spPr>
          <a:xfrm>
            <a:off x="203200" y="5794947"/>
            <a:ext cx="7353300" cy="106305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0" name="Obrázek 39">
            <a:extLst>
              <a:ext uri="{FF2B5EF4-FFF2-40B4-BE49-F238E27FC236}">
                <a16:creationId xmlns:a16="http://schemas.microsoft.com/office/drawing/2014/main" id="{45769A36-5A95-49BF-8F4A-343F6D25C20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87" y="5904225"/>
            <a:ext cx="6598314" cy="879296"/>
          </a:xfrm>
          <a:prstGeom prst="rect">
            <a:avLst/>
          </a:prstGeom>
        </p:spPr>
      </p:pic>
      <p:sp>
        <p:nvSpPr>
          <p:cNvPr id="11" name="Podnadpis 2">
            <a:extLst>
              <a:ext uri="{FF2B5EF4-FFF2-40B4-BE49-F238E27FC236}">
                <a16:creationId xmlns:a16="http://schemas.microsoft.com/office/drawing/2014/main" id="{0496C83D-DB79-B023-AD1E-223EE63125EE}"/>
              </a:ext>
            </a:extLst>
          </p:cNvPr>
          <p:cNvSpPr txBox="1">
            <a:spLocks/>
          </p:cNvSpPr>
          <p:nvPr/>
        </p:nvSpPr>
        <p:spPr>
          <a:xfrm>
            <a:off x="7556500" y="5794946"/>
            <a:ext cx="4631889" cy="10274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87350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71475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55600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55600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39725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39725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39725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39725" algn="ctr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algn="r"/>
            <a:r>
              <a:rPr lang="cs-CZ" sz="180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ZŠ T1 S1 </a:t>
            </a:r>
            <a:r>
              <a:rPr lang="cs-CZ" sz="1800" dirty="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Prezentace</a:t>
            </a:r>
          </a:p>
          <a:p>
            <a:pPr algn="r"/>
            <a:r>
              <a:rPr lang="cs-CZ" sz="1800" dirty="0">
                <a:solidFill>
                  <a:srgbClr val="FFFFFF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Vzdělávací program: Pocitové mapování pro žáky základních škol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4" descr="Obsah obrázku text, obloha, exteriér, obec&#10;&#10;Popis byl vytvořen automaticky">
            <a:extLst>
              <a:ext uri="{FF2B5EF4-FFF2-40B4-BE49-F238E27FC236}">
                <a16:creationId xmlns:a16="http://schemas.microsoft.com/office/drawing/2014/main" id="{419840C7-C9DE-432F-A077-A754E454B4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noFill/>
          <a:ln w="7620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9A8F081C-B31F-4071-9C9D-86A9F5A84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/>
          <a:lstStyle/>
          <a:p>
            <a:r>
              <a:rPr lang="cs-CZ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Továrna</a:t>
            </a:r>
            <a:endParaRPr lang="en-US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5" name="Zástupný symbol obrázku 4" descr="Obsah obrázku text, obloha, exteriér, obec&#10;&#10;Popis byl vytvořen automaticky">
            <a:extLst>
              <a:ext uri="{FF2B5EF4-FFF2-40B4-BE49-F238E27FC236}">
                <a16:creationId xmlns:a16="http://schemas.microsoft.com/office/drawing/2014/main" id="{4FFBB40C-CE8D-4E3F-B613-9AE9AB54D15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ound2DiagRect">
            <a:avLst>
              <a:gd name="adj1" fmla="val 0"/>
              <a:gd name="adj2" fmla="val 0"/>
            </a:avLst>
          </a:prstGeom>
          <a:ln w="76200">
            <a:solidFill>
              <a:schemeClr val="bg1">
                <a:alpha val="60000"/>
              </a:schemeClr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0FD05B6-6135-4060-AA53-F7CC6CC6F4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872" y="3598436"/>
            <a:ext cx="289554" cy="30776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F4EB6CB-01AF-4039-B140-18BC69288EF7}"/>
              </a:ext>
            </a:extLst>
          </p:cNvPr>
          <p:cNvSpPr txBox="1"/>
          <p:nvPr/>
        </p:nvSpPr>
        <p:spPr>
          <a:xfrm>
            <a:off x="10432472" y="6550223"/>
            <a:ext cx="175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lt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  <a:sym typeface="Twentieth Century"/>
              </a:rPr>
              <a:t>Foto: MKC Praha.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8909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9" descr="Obsah obrázku text, exteriér, obloha, silnice&#10;&#10;Popis byl vytvořen automaticky">
            <a:extLst>
              <a:ext uri="{FF2B5EF4-FFF2-40B4-BE49-F238E27FC236}">
                <a16:creationId xmlns:a16="http://schemas.microsoft.com/office/drawing/2014/main" id="{8618DF36-457E-4CAB-AB4F-47FB91043E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noFill/>
          <a:ln w="1905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6EBE075-9F40-4D1D-A382-13ECE63C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1" y="4685664"/>
            <a:ext cx="9912355" cy="819355"/>
          </a:xfrm>
        </p:spPr>
        <p:txBody>
          <a:bodyPr/>
          <a:lstStyle/>
          <a:p>
            <a:r>
              <a:rPr lang="cs-CZ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Divadlo</a:t>
            </a:r>
          </a:p>
        </p:txBody>
      </p:sp>
      <p:pic>
        <p:nvPicPr>
          <p:cNvPr id="10" name="Zástupný symbol obrázku 9" descr="Obsah obrázku text, exteriér, obloha, silnice&#10;&#10;Popis byl vytvořen automaticky">
            <a:extLst>
              <a:ext uri="{FF2B5EF4-FFF2-40B4-BE49-F238E27FC236}">
                <a16:creationId xmlns:a16="http://schemas.microsoft.com/office/drawing/2014/main" id="{70D5D459-CA9D-42E8-9A53-55CFF8A1AEA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411" y="333375"/>
            <a:ext cx="9912354" cy="4257675"/>
          </a:xfrm>
          <a:prstGeom prst="round2DiagRect">
            <a:avLst>
              <a:gd name="adj1" fmla="val 0"/>
              <a:gd name="adj2" fmla="val 0"/>
            </a:avLst>
          </a:prstGeom>
          <a:ln w="76200">
            <a:solidFill>
              <a:schemeClr val="bg1">
                <a:alpha val="60000"/>
              </a:schemeClr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811C66D-224B-4684-B158-EC9F4AC591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25000" y="2773023"/>
            <a:ext cx="1305719" cy="1818027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25ABC2B-8BCD-4B31-A517-F435AC1119AC}"/>
              </a:ext>
            </a:extLst>
          </p:cNvPr>
          <p:cNvSpPr txBox="1"/>
          <p:nvPr/>
        </p:nvSpPr>
        <p:spPr>
          <a:xfrm>
            <a:off x="10432472" y="6550223"/>
            <a:ext cx="175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lt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  <a:sym typeface="Twentieth Century"/>
              </a:rPr>
              <a:t>Foto: MKC Praha.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003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8" descr="Obsah obrázku obloha, exteriér, staré, motor&#10;&#10;Popis byl vytvořen automaticky">
            <a:extLst>
              <a:ext uri="{FF2B5EF4-FFF2-40B4-BE49-F238E27FC236}">
                <a16:creationId xmlns:a16="http://schemas.microsoft.com/office/drawing/2014/main" id="{4D9EECD5-7395-4F2B-A717-8B08121FAD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-18414"/>
            <a:ext cx="12192000" cy="6876414"/>
          </a:xfrm>
          <a:prstGeom prst="round2DiagRect">
            <a:avLst>
              <a:gd name="adj1" fmla="val 0"/>
              <a:gd name="adj2" fmla="val 0"/>
            </a:avLst>
          </a:prstGeom>
          <a:noFill/>
          <a:ln w="1905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3501D6AA-A0D1-4CDE-A17C-93EC18362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/>
          <a:lstStyle/>
          <a:p>
            <a:r>
              <a:rPr lang="cs-CZ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Náměstí</a:t>
            </a:r>
            <a:endParaRPr lang="en-US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9" name="Zástupný symbol obrázku 8" descr="Obsah obrázku obloha, exteriér, staré, motor&#10;&#10;Popis byl vytvořen automaticky">
            <a:extLst>
              <a:ext uri="{FF2B5EF4-FFF2-40B4-BE49-F238E27FC236}">
                <a16:creationId xmlns:a16="http://schemas.microsoft.com/office/drawing/2014/main" id="{858C7C2A-A88C-47A9-A989-4E62451F0F4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411" y="606426"/>
            <a:ext cx="9912354" cy="3470274"/>
          </a:xfrm>
          <a:prstGeom prst="round2DiagRect">
            <a:avLst>
              <a:gd name="adj1" fmla="val 0"/>
              <a:gd name="adj2" fmla="val 0"/>
            </a:avLst>
          </a:prstGeom>
          <a:ln w="76200">
            <a:solidFill>
              <a:schemeClr val="bg1">
                <a:alpha val="60000"/>
              </a:schemeClr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C21D870-080F-45D9-8F9F-E05D0D159D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441" y="2068914"/>
            <a:ext cx="1888961" cy="200778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40E2E6B-2EBA-4C3D-885E-7DA83EDBDB3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7372" y="2165722"/>
            <a:ext cx="1372477" cy="191097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0C8D958-A4D1-442F-A576-CFA71D9F3EE2}"/>
              </a:ext>
            </a:extLst>
          </p:cNvPr>
          <p:cNvSpPr txBox="1"/>
          <p:nvPr/>
        </p:nvSpPr>
        <p:spPr>
          <a:xfrm>
            <a:off x="10432472" y="6550223"/>
            <a:ext cx="175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lt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  <a:sym typeface="Twentieth Century"/>
              </a:rPr>
              <a:t>Foto: MKC Praha.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8855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12EC6C0-F357-4408-B487-3D514D731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3F7CDCD1-F9D4-4121-B0F4-8C04D45BC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/>
          <a:lstStyle/>
          <a:p>
            <a:r>
              <a:rPr lang="cs-CZ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Ulice</a:t>
            </a:r>
            <a:endParaRPr lang="en-US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173328CF-AC72-4F02-9E94-6A546AD479FB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1411" y="606426"/>
            <a:ext cx="9912354" cy="3299778"/>
          </a:xfrm>
          <a:prstGeom prst="rect">
            <a:avLst/>
          </a:prstGeom>
          <a:solidFill>
            <a:srgbClr val="FFFFFF"/>
          </a:solidFill>
          <a:ln w="76200">
            <a:solidFill>
              <a:schemeClr val="bg1">
                <a:alpha val="60000"/>
              </a:schemeClr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E25F816-26C9-4F57-9C7A-EEAA9B5E90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9241" y="1898418"/>
            <a:ext cx="1888961" cy="20077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CCC13F8-255A-45A6-ACF0-9BDCD350367D}"/>
              </a:ext>
            </a:extLst>
          </p:cNvPr>
          <p:cNvSpPr txBox="1"/>
          <p:nvPr/>
        </p:nvSpPr>
        <p:spPr>
          <a:xfrm>
            <a:off x="10432472" y="6550223"/>
            <a:ext cx="175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lt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  <a:sym typeface="Twentieth Century"/>
              </a:rPr>
              <a:t>Foto: MKC Praha.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9820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7D1A4-631D-419A-88AC-59CF38D28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98DD820B-9DC8-4AB9-A3BB-46B88EF91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wrap="square" anchor="b">
            <a:normAutofit/>
          </a:bodyPr>
          <a:lstStyle/>
          <a:p>
            <a:r>
              <a:rPr lang="cs-CZ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Městský park</a:t>
            </a:r>
            <a:endParaRPr lang="en-US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F225BDB-9AA5-417B-9966-F4809C215D85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1364" y="606426"/>
            <a:ext cx="9912354" cy="3299778"/>
          </a:xfrm>
          <a:prstGeom prst="rect">
            <a:avLst/>
          </a:prstGeom>
          <a:solidFill>
            <a:srgbClr val="FFFFFF"/>
          </a:solidFill>
          <a:ln w="76200">
            <a:solidFill>
              <a:schemeClr val="bg1">
                <a:lumMod val="95000"/>
                <a:alpha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3864011437">
                  <a:custGeom>
                    <a:avLst/>
                    <a:gdLst>
                      <a:gd name="connsiteX0" fmla="*/ 0 w 9912354"/>
                      <a:gd name="connsiteY0" fmla="*/ 0 h 3299778"/>
                      <a:gd name="connsiteX1" fmla="*/ 384833 w 9912354"/>
                      <a:gd name="connsiteY1" fmla="*/ 0 h 3299778"/>
                      <a:gd name="connsiteX2" fmla="*/ 967912 w 9912354"/>
                      <a:gd name="connsiteY2" fmla="*/ 0 h 3299778"/>
                      <a:gd name="connsiteX3" fmla="*/ 1352745 w 9912354"/>
                      <a:gd name="connsiteY3" fmla="*/ 0 h 3299778"/>
                      <a:gd name="connsiteX4" fmla="*/ 1836701 w 9912354"/>
                      <a:gd name="connsiteY4" fmla="*/ 0 h 3299778"/>
                      <a:gd name="connsiteX5" fmla="*/ 2419781 w 9912354"/>
                      <a:gd name="connsiteY5" fmla="*/ 0 h 3299778"/>
                      <a:gd name="connsiteX6" fmla="*/ 2705490 w 9912354"/>
                      <a:gd name="connsiteY6" fmla="*/ 0 h 3299778"/>
                      <a:gd name="connsiteX7" fmla="*/ 3387693 w 9912354"/>
                      <a:gd name="connsiteY7" fmla="*/ 0 h 3299778"/>
                      <a:gd name="connsiteX8" fmla="*/ 4069896 w 9912354"/>
                      <a:gd name="connsiteY8" fmla="*/ 0 h 3299778"/>
                      <a:gd name="connsiteX9" fmla="*/ 4553852 w 9912354"/>
                      <a:gd name="connsiteY9" fmla="*/ 0 h 3299778"/>
                      <a:gd name="connsiteX10" fmla="*/ 5136932 w 9912354"/>
                      <a:gd name="connsiteY10" fmla="*/ 0 h 3299778"/>
                      <a:gd name="connsiteX11" fmla="*/ 5819135 w 9912354"/>
                      <a:gd name="connsiteY11" fmla="*/ 0 h 3299778"/>
                      <a:gd name="connsiteX12" fmla="*/ 6402215 w 9912354"/>
                      <a:gd name="connsiteY12" fmla="*/ 0 h 3299778"/>
                      <a:gd name="connsiteX13" fmla="*/ 6886171 w 9912354"/>
                      <a:gd name="connsiteY13" fmla="*/ 0 h 3299778"/>
                      <a:gd name="connsiteX14" fmla="*/ 7667497 w 9912354"/>
                      <a:gd name="connsiteY14" fmla="*/ 0 h 3299778"/>
                      <a:gd name="connsiteX15" fmla="*/ 7953206 w 9912354"/>
                      <a:gd name="connsiteY15" fmla="*/ 0 h 3299778"/>
                      <a:gd name="connsiteX16" fmla="*/ 8238915 w 9912354"/>
                      <a:gd name="connsiteY16" fmla="*/ 0 h 3299778"/>
                      <a:gd name="connsiteX17" fmla="*/ 9020242 w 9912354"/>
                      <a:gd name="connsiteY17" fmla="*/ 0 h 3299778"/>
                      <a:gd name="connsiteX18" fmla="*/ 9912354 w 9912354"/>
                      <a:gd name="connsiteY18" fmla="*/ 0 h 3299778"/>
                      <a:gd name="connsiteX19" fmla="*/ 9912354 w 9912354"/>
                      <a:gd name="connsiteY19" fmla="*/ 549963 h 3299778"/>
                      <a:gd name="connsiteX20" fmla="*/ 9912354 w 9912354"/>
                      <a:gd name="connsiteY20" fmla="*/ 1132924 h 3299778"/>
                      <a:gd name="connsiteX21" fmla="*/ 9912354 w 9912354"/>
                      <a:gd name="connsiteY21" fmla="*/ 1616891 h 3299778"/>
                      <a:gd name="connsiteX22" fmla="*/ 9912354 w 9912354"/>
                      <a:gd name="connsiteY22" fmla="*/ 2067861 h 3299778"/>
                      <a:gd name="connsiteX23" fmla="*/ 9912354 w 9912354"/>
                      <a:gd name="connsiteY23" fmla="*/ 2551828 h 3299778"/>
                      <a:gd name="connsiteX24" fmla="*/ 9912354 w 9912354"/>
                      <a:gd name="connsiteY24" fmla="*/ 3299778 h 3299778"/>
                      <a:gd name="connsiteX25" fmla="*/ 9230151 w 9912354"/>
                      <a:gd name="connsiteY25" fmla="*/ 3299778 h 3299778"/>
                      <a:gd name="connsiteX26" fmla="*/ 8448824 w 9912354"/>
                      <a:gd name="connsiteY26" fmla="*/ 3299778 h 3299778"/>
                      <a:gd name="connsiteX27" fmla="*/ 7865744 w 9912354"/>
                      <a:gd name="connsiteY27" fmla="*/ 3299778 h 3299778"/>
                      <a:gd name="connsiteX28" fmla="*/ 7282665 w 9912354"/>
                      <a:gd name="connsiteY28" fmla="*/ 3299778 h 3299778"/>
                      <a:gd name="connsiteX29" fmla="*/ 6897832 w 9912354"/>
                      <a:gd name="connsiteY29" fmla="*/ 3299778 h 3299778"/>
                      <a:gd name="connsiteX30" fmla="*/ 6314753 w 9912354"/>
                      <a:gd name="connsiteY30" fmla="*/ 3299778 h 3299778"/>
                      <a:gd name="connsiteX31" fmla="*/ 5929920 w 9912354"/>
                      <a:gd name="connsiteY31" fmla="*/ 3299778 h 3299778"/>
                      <a:gd name="connsiteX32" fmla="*/ 5644211 w 9912354"/>
                      <a:gd name="connsiteY32" fmla="*/ 3299778 h 3299778"/>
                      <a:gd name="connsiteX33" fmla="*/ 5160255 w 9912354"/>
                      <a:gd name="connsiteY33" fmla="*/ 3299778 h 3299778"/>
                      <a:gd name="connsiteX34" fmla="*/ 4478052 w 9912354"/>
                      <a:gd name="connsiteY34" fmla="*/ 3299778 h 3299778"/>
                      <a:gd name="connsiteX35" fmla="*/ 3894972 w 9912354"/>
                      <a:gd name="connsiteY35" fmla="*/ 3299778 h 3299778"/>
                      <a:gd name="connsiteX36" fmla="*/ 3311892 w 9912354"/>
                      <a:gd name="connsiteY36" fmla="*/ 3299778 h 3299778"/>
                      <a:gd name="connsiteX37" fmla="*/ 2927060 w 9912354"/>
                      <a:gd name="connsiteY37" fmla="*/ 3299778 h 3299778"/>
                      <a:gd name="connsiteX38" fmla="*/ 2641351 w 9912354"/>
                      <a:gd name="connsiteY38" fmla="*/ 3299778 h 3299778"/>
                      <a:gd name="connsiteX39" fmla="*/ 2058271 w 9912354"/>
                      <a:gd name="connsiteY39" fmla="*/ 3299778 h 3299778"/>
                      <a:gd name="connsiteX40" fmla="*/ 1673439 w 9912354"/>
                      <a:gd name="connsiteY40" fmla="*/ 3299778 h 3299778"/>
                      <a:gd name="connsiteX41" fmla="*/ 1288606 w 9912354"/>
                      <a:gd name="connsiteY41" fmla="*/ 3299778 h 3299778"/>
                      <a:gd name="connsiteX42" fmla="*/ 606403 w 9912354"/>
                      <a:gd name="connsiteY42" fmla="*/ 3299778 h 3299778"/>
                      <a:gd name="connsiteX43" fmla="*/ 0 w 9912354"/>
                      <a:gd name="connsiteY43" fmla="*/ 3299778 h 3299778"/>
                      <a:gd name="connsiteX44" fmla="*/ 0 w 9912354"/>
                      <a:gd name="connsiteY44" fmla="*/ 2749815 h 3299778"/>
                      <a:gd name="connsiteX45" fmla="*/ 0 w 9912354"/>
                      <a:gd name="connsiteY45" fmla="*/ 2265848 h 3299778"/>
                      <a:gd name="connsiteX46" fmla="*/ 0 w 9912354"/>
                      <a:gd name="connsiteY46" fmla="*/ 1682887 h 3299778"/>
                      <a:gd name="connsiteX47" fmla="*/ 0 w 9912354"/>
                      <a:gd name="connsiteY47" fmla="*/ 1165922 h 3299778"/>
                      <a:gd name="connsiteX48" fmla="*/ 0 w 9912354"/>
                      <a:gd name="connsiteY48" fmla="*/ 582961 h 3299778"/>
                      <a:gd name="connsiteX49" fmla="*/ 0 w 9912354"/>
                      <a:gd name="connsiteY49" fmla="*/ 0 h 3299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912354" h="3299778" fill="none" extrusionOk="0">
                        <a:moveTo>
                          <a:pt x="0" y="0"/>
                        </a:moveTo>
                        <a:cubicBezTo>
                          <a:pt x="168492" y="-14390"/>
                          <a:pt x="216720" y="17558"/>
                          <a:pt x="384833" y="0"/>
                        </a:cubicBezTo>
                        <a:cubicBezTo>
                          <a:pt x="552946" y="-17558"/>
                          <a:pt x="679457" y="34928"/>
                          <a:pt x="967912" y="0"/>
                        </a:cubicBezTo>
                        <a:cubicBezTo>
                          <a:pt x="1256367" y="-34928"/>
                          <a:pt x="1247350" y="34237"/>
                          <a:pt x="1352745" y="0"/>
                        </a:cubicBezTo>
                        <a:cubicBezTo>
                          <a:pt x="1458140" y="-34237"/>
                          <a:pt x="1681596" y="53618"/>
                          <a:pt x="1836701" y="0"/>
                        </a:cubicBezTo>
                        <a:cubicBezTo>
                          <a:pt x="1991806" y="-53618"/>
                          <a:pt x="2237400" y="52529"/>
                          <a:pt x="2419781" y="0"/>
                        </a:cubicBezTo>
                        <a:cubicBezTo>
                          <a:pt x="2602162" y="-52529"/>
                          <a:pt x="2646381" y="18427"/>
                          <a:pt x="2705490" y="0"/>
                        </a:cubicBezTo>
                        <a:cubicBezTo>
                          <a:pt x="2764599" y="-18427"/>
                          <a:pt x="3102896" y="20016"/>
                          <a:pt x="3387693" y="0"/>
                        </a:cubicBezTo>
                        <a:cubicBezTo>
                          <a:pt x="3672490" y="-20016"/>
                          <a:pt x="3875994" y="262"/>
                          <a:pt x="4069896" y="0"/>
                        </a:cubicBezTo>
                        <a:cubicBezTo>
                          <a:pt x="4263798" y="-262"/>
                          <a:pt x="4339196" y="26990"/>
                          <a:pt x="4553852" y="0"/>
                        </a:cubicBezTo>
                        <a:cubicBezTo>
                          <a:pt x="4768508" y="-26990"/>
                          <a:pt x="4952130" y="22803"/>
                          <a:pt x="5136932" y="0"/>
                        </a:cubicBezTo>
                        <a:cubicBezTo>
                          <a:pt x="5321734" y="-22803"/>
                          <a:pt x="5516826" y="41562"/>
                          <a:pt x="5819135" y="0"/>
                        </a:cubicBezTo>
                        <a:cubicBezTo>
                          <a:pt x="6121444" y="-41562"/>
                          <a:pt x="6227360" y="24942"/>
                          <a:pt x="6402215" y="0"/>
                        </a:cubicBezTo>
                        <a:cubicBezTo>
                          <a:pt x="6577070" y="-24942"/>
                          <a:pt x="6687500" y="22984"/>
                          <a:pt x="6886171" y="0"/>
                        </a:cubicBezTo>
                        <a:cubicBezTo>
                          <a:pt x="7084842" y="-22984"/>
                          <a:pt x="7409513" y="39263"/>
                          <a:pt x="7667497" y="0"/>
                        </a:cubicBezTo>
                        <a:cubicBezTo>
                          <a:pt x="7925481" y="-39263"/>
                          <a:pt x="7887844" y="23709"/>
                          <a:pt x="7953206" y="0"/>
                        </a:cubicBezTo>
                        <a:cubicBezTo>
                          <a:pt x="8018568" y="-23709"/>
                          <a:pt x="8105402" y="32514"/>
                          <a:pt x="8238915" y="0"/>
                        </a:cubicBezTo>
                        <a:cubicBezTo>
                          <a:pt x="8372428" y="-32514"/>
                          <a:pt x="8631894" y="76095"/>
                          <a:pt x="9020242" y="0"/>
                        </a:cubicBezTo>
                        <a:cubicBezTo>
                          <a:pt x="9408590" y="-76095"/>
                          <a:pt x="9610287" y="78341"/>
                          <a:pt x="9912354" y="0"/>
                        </a:cubicBezTo>
                        <a:cubicBezTo>
                          <a:pt x="9970044" y="113645"/>
                          <a:pt x="9866340" y="412967"/>
                          <a:pt x="9912354" y="549963"/>
                        </a:cubicBezTo>
                        <a:cubicBezTo>
                          <a:pt x="9958368" y="686959"/>
                          <a:pt x="9856677" y="922468"/>
                          <a:pt x="9912354" y="1132924"/>
                        </a:cubicBezTo>
                        <a:cubicBezTo>
                          <a:pt x="9968031" y="1343380"/>
                          <a:pt x="9897302" y="1450151"/>
                          <a:pt x="9912354" y="1616891"/>
                        </a:cubicBezTo>
                        <a:cubicBezTo>
                          <a:pt x="9927406" y="1783631"/>
                          <a:pt x="9892141" y="1974799"/>
                          <a:pt x="9912354" y="2067861"/>
                        </a:cubicBezTo>
                        <a:cubicBezTo>
                          <a:pt x="9932567" y="2160923"/>
                          <a:pt x="9900522" y="2326449"/>
                          <a:pt x="9912354" y="2551828"/>
                        </a:cubicBezTo>
                        <a:cubicBezTo>
                          <a:pt x="9924186" y="2777207"/>
                          <a:pt x="9823727" y="3070470"/>
                          <a:pt x="9912354" y="3299778"/>
                        </a:cubicBezTo>
                        <a:cubicBezTo>
                          <a:pt x="9655960" y="3329946"/>
                          <a:pt x="9458203" y="3268765"/>
                          <a:pt x="9230151" y="3299778"/>
                        </a:cubicBezTo>
                        <a:cubicBezTo>
                          <a:pt x="9002099" y="3330791"/>
                          <a:pt x="8627680" y="3207151"/>
                          <a:pt x="8448824" y="3299778"/>
                        </a:cubicBezTo>
                        <a:cubicBezTo>
                          <a:pt x="8269968" y="3392405"/>
                          <a:pt x="7991748" y="3285195"/>
                          <a:pt x="7865744" y="3299778"/>
                        </a:cubicBezTo>
                        <a:cubicBezTo>
                          <a:pt x="7739740" y="3314361"/>
                          <a:pt x="7459080" y="3234253"/>
                          <a:pt x="7282665" y="3299778"/>
                        </a:cubicBezTo>
                        <a:cubicBezTo>
                          <a:pt x="7106250" y="3365303"/>
                          <a:pt x="7019771" y="3268607"/>
                          <a:pt x="6897832" y="3299778"/>
                        </a:cubicBezTo>
                        <a:cubicBezTo>
                          <a:pt x="6775893" y="3330949"/>
                          <a:pt x="6520951" y="3265029"/>
                          <a:pt x="6314753" y="3299778"/>
                        </a:cubicBezTo>
                        <a:cubicBezTo>
                          <a:pt x="6108555" y="3334527"/>
                          <a:pt x="6012412" y="3279935"/>
                          <a:pt x="5929920" y="3299778"/>
                        </a:cubicBezTo>
                        <a:cubicBezTo>
                          <a:pt x="5847428" y="3319621"/>
                          <a:pt x="5738251" y="3268960"/>
                          <a:pt x="5644211" y="3299778"/>
                        </a:cubicBezTo>
                        <a:cubicBezTo>
                          <a:pt x="5550171" y="3330596"/>
                          <a:pt x="5356727" y="3250352"/>
                          <a:pt x="5160255" y="3299778"/>
                        </a:cubicBezTo>
                        <a:cubicBezTo>
                          <a:pt x="4963783" y="3349204"/>
                          <a:pt x="4637768" y="3250809"/>
                          <a:pt x="4478052" y="3299778"/>
                        </a:cubicBezTo>
                        <a:cubicBezTo>
                          <a:pt x="4318336" y="3348747"/>
                          <a:pt x="4095130" y="3239214"/>
                          <a:pt x="3894972" y="3299778"/>
                        </a:cubicBezTo>
                        <a:cubicBezTo>
                          <a:pt x="3694814" y="3360342"/>
                          <a:pt x="3567025" y="3279570"/>
                          <a:pt x="3311892" y="3299778"/>
                        </a:cubicBezTo>
                        <a:cubicBezTo>
                          <a:pt x="3056759" y="3319986"/>
                          <a:pt x="3025581" y="3280755"/>
                          <a:pt x="2927060" y="3299778"/>
                        </a:cubicBezTo>
                        <a:cubicBezTo>
                          <a:pt x="2828539" y="3318801"/>
                          <a:pt x="2776767" y="3288081"/>
                          <a:pt x="2641351" y="3299778"/>
                        </a:cubicBezTo>
                        <a:cubicBezTo>
                          <a:pt x="2505935" y="3311475"/>
                          <a:pt x="2261108" y="3237651"/>
                          <a:pt x="2058271" y="3299778"/>
                        </a:cubicBezTo>
                        <a:cubicBezTo>
                          <a:pt x="1855434" y="3361905"/>
                          <a:pt x="1827643" y="3258907"/>
                          <a:pt x="1673439" y="3299778"/>
                        </a:cubicBezTo>
                        <a:cubicBezTo>
                          <a:pt x="1519235" y="3340649"/>
                          <a:pt x="1411102" y="3262177"/>
                          <a:pt x="1288606" y="3299778"/>
                        </a:cubicBezTo>
                        <a:cubicBezTo>
                          <a:pt x="1166110" y="3337379"/>
                          <a:pt x="832465" y="3267083"/>
                          <a:pt x="606403" y="3299778"/>
                        </a:cubicBezTo>
                        <a:cubicBezTo>
                          <a:pt x="380341" y="3332473"/>
                          <a:pt x="121469" y="3249373"/>
                          <a:pt x="0" y="3299778"/>
                        </a:cubicBezTo>
                        <a:cubicBezTo>
                          <a:pt x="-6111" y="3136659"/>
                          <a:pt x="9737" y="2893022"/>
                          <a:pt x="0" y="2749815"/>
                        </a:cubicBezTo>
                        <a:cubicBezTo>
                          <a:pt x="-9737" y="2606608"/>
                          <a:pt x="14917" y="2370048"/>
                          <a:pt x="0" y="2265848"/>
                        </a:cubicBezTo>
                        <a:cubicBezTo>
                          <a:pt x="-14917" y="2161648"/>
                          <a:pt x="37546" y="1897466"/>
                          <a:pt x="0" y="1682887"/>
                        </a:cubicBezTo>
                        <a:cubicBezTo>
                          <a:pt x="-37546" y="1468308"/>
                          <a:pt x="43149" y="1338606"/>
                          <a:pt x="0" y="1165922"/>
                        </a:cubicBezTo>
                        <a:cubicBezTo>
                          <a:pt x="-43149" y="993239"/>
                          <a:pt x="15452" y="851680"/>
                          <a:pt x="0" y="582961"/>
                        </a:cubicBezTo>
                        <a:cubicBezTo>
                          <a:pt x="-15452" y="314242"/>
                          <a:pt x="19935" y="240979"/>
                          <a:pt x="0" y="0"/>
                        </a:cubicBezTo>
                        <a:close/>
                      </a:path>
                      <a:path w="9912354" h="3299778" stroke="0" extrusionOk="0">
                        <a:moveTo>
                          <a:pt x="0" y="0"/>
                        </a:moveTo>
                        <a:cubicBezTo>
                          <a:pt x="288582" y="-42842"/>
                          <a:pt x="392555" y="81063"/>
                          <a:pt x="682203" y="0"/>
                        </a:cubicBezTo>
                        <a:cubicBezTo>
                          <a:pt x="971851" y="-81063"/>
                          <a:pt x="1002034" y="50842"/>
                          <a:pt x="1265283" y="0"/>
                        </a:cubicBezTo>
                        <a:cubicBezTo>
                          <a:pt x="1528532" y="-50842"/>
                          <a:pt x="1539131" y="28003"/>
                          <a:pt x="1650115" y="0"/>
                        </a:cubicBezTo>
                        <a:cubicBezTo>
                          <a:pt x="1761099" y="-28003"/>
                          <a:pt x="2031044" y="26115"/>
                          <a:pt x="2233195" y="0"/>
                        </a:cubicBezTo>
                        <a:cubicBezTo>
                          <a:pt x="2435346" y="-26115"/>
                          <a:pt x="2664452" y="17499"/>
                          <a:pt x="3014522" y="0"/>
                        </a:cubicBezTo>
                        <a:cubicBezTo>
                          <a:pt x="3364592" y="-17499"/>
                          <a:pt x="3457429" y="12674"/>
                          <a:pt x="3795849" y="0"/>
                        </a:cubicBezTo>
                        <a:cubicBezTo>
                          <a:pt x="4134269" y="-12674"/>
                          <a:pt x="3953415" y="8558"/>
                          <a:pt x="4081558" y="0"/>
                        </a:cubicBezTo>
                        <a:cubicBezTo>
                          <a:pt x="4209701" y="-8558"/>
                          <a:pt x="4468198" y="59866"/>
                          <a:pt x="4664637" y="0"/>
                        </a:cubicBezTo>
                        <a:cubicBezTo>
                          <a:pt x="4861076" y="-59866"/>
                          <a:pt x="4940732" y="26155"/>
                          <a:pt x="5049470" y="0"/>
                        </a:cubicBezTo>
                        <a:cubicBezTo>
                          <a:pt x="5158208" y="-26155"/>
                          <a:pt x="5486662" y="70065"/>
                          <a:pt x="5731673" y="0"/>
                        </a:cubicBezTo>
                        <a:cubicBezTo>
                          <a:pt x="5976684" y="-70065"/>
                          <a:pt x="6089730" y="69495"/>
                          <a:pt x="6314753" y="0"/>
                        </a:cubicBezTo>
                        <a:cubicBezTo>
                          <a:pt x="6539776" y="-69495"/>
                          <a:pt x="6563711" y="51354"/>
                          <a:pt x="6798709" y="0"/>
                        </a:cubicBezTo>
                        <a:cubicBezTo>
                          <a:pt x="7033707" y="-51354"/>
                          <a:pt x="7161823" y="62813"/>
                          <a:pt x="7381788" y="0"/>
                        </a:cubicBezTo>
                        <a:cubicBezTo>
                          <a:pt x="7601753" y="-62813"/>
                          <a:pt x="7911207" y="1558"/>
                          <a:pt x="8163115" y="0"/>
                        </a:cubicBezTo>
                        <a:cubicBezTo>
                          <a:pt x="8415023" y="-1558"/>
                          <a:pt x="8476839" y="34527"/>
                          <a:pt x="8647071" y="0"/>
                        </a:cubicBezTo>
                        <a:cubicBezTo>
                          <a:pt x="8817303" y="-34527"/>
                          <a:pt x="9027962" y="37052"/>
                          <a:pt x="9230151" y="0"/>
                        </a:cubicBezTo>
                        <a:cubicBezTo>
                          <a:pt x="9432340" y="-37052"/>
                          <a:pt x="9707710" y="63928"/>
                          <a:pt x="9912354" y="0"/>
                        </a:cubicBezTo>
                        <a:cubicBezTo>
                          <a:pt x="9933053" y="246370"/>
                          <a:pt x="9858375" y="337856"/>
                          <a:pt x="9912354" y="615959"/>
                        </a:cubicBezTo>
                        <a:cubicBezTo>
                          <a:pt x="9966333" y="894062"/>
                          <a:pt x="9891445" y="968445"/>
                          <a:pt x="9912354" y="1066928"/>
                        </a:cubicBezTo>
                        <a:cubicBezTo>
                          <a:pt x="9933263" y="1165411"/>
                          <a:pt x="9876916" y="1419927"/>
                          <a:pt x="9912354" y="1649889"/>
                        </a:cubicBezTo>
                        <a:cubicBezTo>
                          <a:pt x="9947792" y="1879851"/>
                          <a:pt x="9907972" y="2071705"/>
                          <a:pt x="9912354" y="2199852"/>
                        </a:cubicBezTo>
                        <a:cubicBezTo>
                          <a:pt x="9916736" y="2327999"/>
                          <a:pt x="9865187" y="2511336"/>
                          <a:pt x="9912354" y="2650822"/>
                        </a:cubicBezTo>
                        <a:cubicBezTo>
                          <a:pt x="9959521" y="2790308"/>
                          <a:pt x="9871830" y="3040944"/>
                          <a:pt x="9912354" y="3299778"/>
                        </a:cubicBezTo>
                        <a:cubicBezTo>
                          <a:pt x="9677220" y="3357494"/>
                          <a:pt x="9558175" y="3284355"/>
                          <a:pt x="9329274" y="3299778"/>
                        </a:cubicBezTo>
                        <a:cubicBezTo>
                          <a:pt x="9100373" y="3315201"/>
                          <a:pt x="8847059" y="3289977"/>
                          <a:pt x="8647071" y="3299778"/>
                        </a:cubicBezTo>
                        <a:cubicBezTo>
                          <a:pt x="8447083" y="3309579"/>
                          <a:pt x="8139133" y="3291937"/>
                          <a:pt x="7865744" y="3299778"/>
                        </a:cubicBezTo>
                        <a:cubicBezTo>
                          <a:pt x="7592355" y="3307619"/>
                          <a:pt x="7675185" y="3285489"/>
                          <a:pt x="7580035" y="3299778"/>
                        </a:cubicBezTo>
                        <a:cubicBezTo>
                          <a:pt x="7484885" y="3314067"/>
                          <a:pt x="7172089" y="3234237"/>
                          <a:pt x="6996956" y="3299778"/>
                        </a:cubicBezTo>
                        <a:cubicBezTo>
                          <a:pt x="6821823" y="3365319"/>
                          <a:pt x="6775368" y="3283962"/>
                          <a:pt x="6711247" y="3299778"/>
                        </a:cubicBezTo>
                        <a:cubicBezTo>
                          <a:pt x="6647126" y="3315594"/>
                          <a:pt x="6248594" y="3259983"/>
                          <a:pt x="6128167" y="3299778"/>
                        </a:cubicBezTo>
                        <a:cubicBezTo>
                          <a:pt x="6007740" y="3339573"/>
                          <a:pt x="5594116" y="3237081"/>
                          <a:pt x="5346840" y="3299778"/>
                        </a:cubicBezTo>
                        <a:cubicBezTo>
                          <a:pt x="5099564" y="3362475"/>
                          <a:pt x="5077806" y="3275435"/>
                          <a:pt x="4862884" y="3299778"/>
                        </a:cubicBezTo>
                        <a:cubicBezTo>
                          <a:pt x="4647962" y="3324121"/>
                          <a:pt x="4416637" y="3283769"/>
                          <a:pt x="4279805" y="3299778"/>
                        </a:cubicBezTo>
                        <a:cubicBezTo>
                          <a:pt x="4142973" y="3315787"/>
                          <a:pt x="3894418" y="3252429"/>
                          <a:pt x="3597601" y="3299778"/>
                        </a:cubicBezTo>
                        <a:cubicBezTo>
                          <a:pt x="3300784" y="3347127"/>
                          <a:pt x="3209065" y="3271007"/>
                          <a:pt x="3014522" y="3299778"/>
                        </a:cubicBezTo>
                        <a:cubicBezTo>
                          <a:pt x="2819979" y="3328549"/>
                          <a:pt x="2762363" y="3299714"/>
                          <a:pt x="2629689" y="3299778"/>
                        </a:cubicBezTo>
                        <a:cubicBezTo>
                          <a:pt x="2497015" y="3299842"/>
                          <a:pt x="2187770" y="3265837"/>
                          <a:pt x="1947486" y="3299778"/>
                        </a:cubicBezTo>
                        <a:cubicBezTo>
                          <a:pt x="1707202" y="3333719"/>
                          <a:pt x="1732641" y="3275227"/>
                          <a:pt x="1562653" y="3299778"/>
                        </a:cubicBezTo>
                        <a:cubicBezTo>
                          <a:pt x="1392665" y="3324329"/>
                          <a:pt x="1330004" y="3279911"/>
                          <a:pt x="1177821" y="3299778"/>
                        </a:cubicBezTo>
                        <a:cubicBezTo>
                          <a:pt x="1025638" y="3319645"/>
                          <a:pt x="719726" y="3269372"/>
                          <a:pt x="594741" y="3299778"/>
                        </a:cubicBezTo>
                        <a:cubicBezTo>
                          <a:pt x="469756" y="3330184"/>
                          <a:pt x="187279" y="3272883"/>
                          <a:pt x="0" y="3299778"/>
                        </a:cubicBezTo>
                        <a:cubicBezTo>
                          <a:pt x="-26634" y="3025001"/>
                          <a:pt x="24907" y="2960997"/>
                          <a:pt x="0" y="2683819"/>
                        </a:cubicBezTo>
                        <a:cubicBezTo>
                          <a:pt x="-24907" y="2406641"/>
                          <a:pt x="19353" y="2328094"/>
                          <a:pt x="0" y="2067861"/>
                        </a:cubicBezTo>
                        <a:cubicBezTo>
                          <a:pt x="-19353" y="1807628"/>
                          <a:pt x="52217" y="1821288"/>
                          <a:pt x="0" y="1583893"/>
                        </a:cubicBezTo>
                        <a:cubicBezTo>
                          <a:pt x="-52217" y="1346498"/>
                          <a:pt x="12442" y="1271938"/>
                          <a:pt x="0" y="1099926"/>
                        </a:cubicBezTo>
                        <a:cubicBezTo>
                          <a:pt x="-12442" y="927914"/>
                          <a:pt x="16135" y="694245"/>
                          <a:pt x="0" y="483967"/>
                        </a:cubicBezTo>
                        <a:cubicBezTo>
                          <a:pt x="-16135" y="273689"/>
                          <a:pt x="35138" y="22891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018253A-B255-405F-A2A9-824421008F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79285" y="2044429"/>
            <a:ext cx="1749690" cy="185975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818DBDF-896E-421C-B296-D3AAF94E1809}"/>
              </a:ext>
            </a:extLst>
          </p:cNvPr>
          <p:cNvSpPr txBox="1"/>
          <p:nvPr/>
        </p:nvSpPr>
        <p:spPr>
          <a:xfrm>
            <a:off x="10432472" y="6550223"/>
            <a:ext cx="175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lt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  <a:sym typeface="Twentieth Century"/>
              </a:rPr>
              <a:t>Foto: MKC Praha.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4952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 descr="Obsah obrázku text, exteriér, scéna, směr&#10;&#10;Popis byl vytvořen automaticky">
            <a:extLst>
              <a:ext uri="{FF2B5EF4-FFF2-40B4-BE49-F238E27FC236}">
                <a16:creationId xmlns:a16="http://schemas.microsoft.com/office/drawing/2014/main" id="{8E84DEB8-7871-402D-B9A8-19B2AF1F989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44722"/>
            <a:ext cx="12192001" cy="6902721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6" name="Zástupný symbol obrázku 4" descr="Obsah obrázku text, exteriér, scéna, směr&#10;&#10;Popis byl vytvořen automaticky">
            <a:extLst>
              <a:ext uri="{FF2B5EF4-FFF2-40B4-BE49-F238E27FC236}">
                <a16:creationId xmlns:a16="http://schemas.microsoft.com/office/drawing/2014/main" id="{95F2B05B-834B-41DB-940E-3BD03CA39F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811" y="758826"/>
            <a:ext cx="9912354" cy="3299778"/>
          </a:xfrm>
          <a:prstGeom prst="round2DiagRect">
            <a:avLst>
              <a:gd name="adj1" fmla="val 0"/>
              <a:gd name="adj2" fmla="val 0"/>
            </a:avLst>
          </a:prstGeom>
          <a:noFill/>
          <a:ln w="76200" cap="sq" cmpd="sng">
            <a:solidFill>
              <a:schemeClr val="bg1">
                <a:alpha val="6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EA3DA289-E0A8-4AFC-83F2-60CF36C6A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/>
          <a:lstStyle/>
          <a:p>
            <a:r>
              <a:rPr lang="cs-CZ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Restaurace</a:t>
            </a:r>
            <a:endParaRPr lang="en-US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87FB4EB-E32C-4B65-85F0-D74221F9A2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070" y="2128234"/>
            <a:ext cx="1386405" cy="193037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505BB68-9FBD-46DE-A0B4-9293F8A74D44}"/>
              </a:ext>
            </a:extLst>
          </p:cNvPr>
          <p:cNvSpPr txBox="1"/>
          <p:nvPr/>
        </p:nvSpPr>
        <p:spPr>
          <a:xfrm>
            <a:off x="10432472" y="6550223"/>
            <a:ext cx="175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lt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  <a:sym typeface="Twentieth Century"/>
              </a:rPr>
              <a:t>Foto: MKC Praha.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1734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3" descr="Obsah obrázku text, obloha, exteriér, silnice&#10;&#10;Popis byl vytvořen automaticky">
            <a:extLst>
              <a:ext uri="{FF2B5EF4-FFF2-40B4-BE49-F238E27FC236}">
                <a16:creationId xmlns:a16="http://schemas.microsoft.com/office/drawing/2014/main" id="{29310A10-CC42-4852-9647-135929CB3C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noFill/>
          <a:ln w="1905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91" name="Title 1">
            <a:extLst>
              <a:ext uri="{FF2B5EF4-FFF2-40B4-BE49-F238E27FC236}">
                <a16:creationId xmlns:a16="http://schemas.microsoft.com/office/drawing/2014/main" id="{22E108AD-9F67-4383-8789-CEFF02017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/>
          <a:lstStyle/>
          <a:p>
            <a:r>
              <a:rPr lang="cs-CZ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Rodinný dům</a:t>
            </a:r>
            <a:endParaRPr lang="en-US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" name="Zástupný symbol obrázku 3" descr="Obsah obrázku text, obloha, exteriér, silnice&#10;&#10;Popis byl vytvořen automaticky">
            <a:extLst>
              <a:ext uri="{FF2B5EF4-FFF2-40B4-BE49-F238E27FC236}">
                <a16:creationId xmlns:a16="http://schemas.microsoft.com/office/drawing/2014/main" id="{28730BCC-A2D5-42A5-AD80-A431CF133AD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411" y="606426"/>
            <a:ext cx="9912354" cy="3299778"/>
          </a:xfrm>
          <a:prstGeom prst="round2DiagRect">
            <a:avLst>
              <a:gd name="adj1" fmla="val 0"/>
              <a:gd name="adj2" fmla="val 0"/>
            </a:avLst>
          </a:prstGeom>
          <a:ln w="76200">
            <a:solidFill>
              <a:schemeClr val="bg1">
                <a:alpha val="60000"/>
              </a:schemeClr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CBA98A5-5182-44F8-85B4-BECDE87B4DE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4535" y="2133600"/>
            <a:ext cx="1665796" cy="177058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CF87D21-F2C0-4CD3-B76E-75D0FE895F09}"/>
              </a:ext>
            </a:extLst>
          </p:cNvPr>
          <p:cNvSpPr txBox="1"/>
          <p:nvPr/>
        </p:nvSpPr>
        <p:spPr>
          <a:xfrm>
            <a:off x="10432472" y="6550223"/>
            <a:ext cx="175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lt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  <a:sym typeface="Twentieth Century"/>
              </a:rPr>
              <a:t>Foto: MKC Praha.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5021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5" descr="Obsah obrázku obloha, exteriér, silnice, zaparkované&#10;&#10;Popis byl vytvořen automaticky">
            <a:extLst>
              <a:ext uri="{FF2B5EF4-FFF2-40B4-BE49-F238E27FC236}">
                <a16:creationId xmlns:a16="http://schemas.microsoft.com/office/drawing/2014/main" id="{D68044B3-CC21-4A5F-93A4-FC24D6A62D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noFill/>
          <a:ln w="1905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AB57D1A-37D4-4DD3-8082-809E2D577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Obchodní dům</a:t>
            </a:r>
          </a:p>
        </p:txBody>
      </p:sp>
      <p:pic>
        <p:nvPicPr>
          <p:cNvPr id="6" name="Zástupný symbol obrázku 5" descr="Obsah obrázku obloha, exteriér, silnice, zaparkované&#10;&#10;Popis byl vytvořen automaticky">
            <a:extLst>
              <a:ext uri="{FF2B5EF4-FFF2-40B4-BE49-F238E27FC236}">
                <a16:creationId xmlns:a16="http://schemas.microsoft.com/office/drawing/2014/main" id="{7BEF533E-8C0C-43E9-B814-276A7A732DB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411" y="606426"/>
            <a:ext cx="9912354" cy="3299778"/>
          </a:xfrm>
          <a:prstGeom prst="round2DiagRect">
            <a:avLst>
              <a:gd name="adj1" fmla="val 0"/>
              <a:gd name="adj2" fmla="val 0"/>
            </a:avLst>
          </a:prstGeom>
          <a:ln w="76200">
            <a:solidFill>
              <a:schemeClr val="bg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72C5927-C61D-43D9-B40F-AFF776AEA9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686" y="2674620"/>
            <a:ext cx="884532" cy="123158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DF942CA-3E6E-4538-B5EC-86EBA89797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76326" y="2660906"/>
            <a:ext cx="1171599" cy="124529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78D687A-3403-4467-B1BD-7C4D7FAC7AAD}"/>
              </a:ext>
            </a:extLst>
          </p:cNvPr>
          <p:cNvSpPr txBox="1"/>
          <p:nvPr/>
        </p:nvSpPr>
        <p:spPr>
          <a:xfrm>
            <a:off x="10432472" y="6550223"/>
            <a:ext cx="175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lt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  <a:sym typeface="Twentieth Century"/>
              </a:rPr>
              <a:t>Foto: MKC Praha.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7968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EE576DD-9BF8-4142-B97C-56883A296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30174"/>
            <a:ext cx="12192001" cy="6988174"/>
          </a:xfrm>
          <a:prstGeom prst="rect">
            <a:avLst/>
          </a:prstGeom>
          <a:solidFill>
            <a:srgbClr val="FFFFFF"/>
          </a:solidFill>
          <a:ln w="1905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6C85717A-EA1D-4C9D-BAD6-1E7C572BF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/>
          <a:lstStyle/>
          <a:p>
            <a:r>
              <a:rPr lang="cs-CZ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Hromadná doprava</a:t>
            </a:r>
            <a:endParaRPr lang="en-US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2D780A7-49A2-4EF4-97F2-4F04B8DB8A7D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1411" y="606426"/>
            <a:ext cx="9912354" cy="3299778"/>
          </a:xfrm>
          <a:prstGeom prst="rect">
            <a:avLst/>
          </a:prstGeom>
          <a:solidFill>
            <a:srgbClr val="FFFFFF"/>
          </a:solidFill>
          <a:ln w="76200">
            <a:solidFill>
              <a:schemeClr val="bg1">
                <a:alpha val="60000"/>
              </a:schemeClr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07A2144-06DC-4D4A-AF2B-01DEB90610B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6303" y="2588839"/>
            <a:ext cx="151948" cy="16150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B2F0933-A87C-44C5-8AD4-C6106160B46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75639" y="2455925"/>
            <a:ext cx="1041600" cy="145027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DFF5F1C-F51E-464E-BD8D-CFF7C74B8E42}"/>
              </a:ext>
            </a:extLst>
          </p:cNvPr>
          <p:cNvSpPr txBox="1"/>
          <p:nvPr/>
        </p:nvSpPr>
        <p:spPr>
          <a:xfrm>
            <a:off x="10432472" y="6550223"/>
            <a:ext cx="175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lt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  <a:sym typeface="Twentieth Century"/>
              </a:rPr>
              <a:t>Foto: MKC Praha.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2419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3" descr="Obsah obrázku tráva, exteriér, obloha&#10;&#10;Popis byl vytvořen automaticky">
            <a:extLst>
              <a:ext uri="{FF2B5EF4-FFF2-40B4-BE49-F238E27FC236}">
                <a16:creationId xmlns:a16="http://schemas.microsoft.com/office/drawing/2014/main" id="{6B6EAD0F-F53D-4296-A667-DD85A6C256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noFill/>
          <a:ln w="1905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id="{3D0F3D2E-8F02-4F0E-804C-17A8F36C4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/>
          <a:lstStyle/>
          <a:p>
            <a:r>
              <a:rPr lang="cs-CZ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Nemocnice</a:t>
            </a:r>
            <a:endParaRPr lang="en-US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4" name="Zástupný symbol obrázku 3" descr="Obsah obrázku tráva, exteriér, obloha&#10;&#10;Popis byl vytvořen automaticky">
            <a:extLst>
              <a:ext uri="{FF2B5EF4-FFF2-40B4-BE49-F238E27FC236}">
                <a16:creationId xmlns:a16="http://schemas.microsoft.com/office/drawing/2014/main" id="{8B50E531-700B-47A2-AA57-C9162E8874A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1411" y="606426"/>
            <a:ext cx="9936000" cy="3299778"/>
          </a:xfrm>
          <a:prstGeom prst="round2DiagRect">
            <a:avLst>
              <a:gd name="adj1" fmla="val 0"/>
              <a:gd name="adj2" fmla="val 0"/>
            </a:avLst>
          </a:prstGeom>
          <a:ln w="76200">
            <a:solidFill>
              <a:schemeClr val="bg1">
                <a:alpha val="60000"/>
              </a:schemeClr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717196-2FBA-4058-8402-642EBFBD2E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98739" y="3164322"/>
            <a:ext cx="697976" cy="74188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2A3A390-72C8-4CA8-BEC8-A44D43ABC849}"/>
              </a:ext>
            </a:extLst>
          </p:cNvPr>
          <p:cNvSpPr txBox="1"/>
          <p:nvPr/>
        </p:nvSpPr>
        <p:spPr>
          <a:xfrm>
            <a:off x="10432472" y="6550223"/>
            <a:ext cx="175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lt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  <a:sym typeface="Twentieth Century"/>
              </a:rPr>
              <a:t>Foto: MKC Praha.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5719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115E408-16E8-43DF-B959-8717584E6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1905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472B242-893B-4174-9753-6D630892F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Škola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DA4F694-5B64-4C8B-BF3E-E96ECF3FA740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1411" y="606426"/>
            <a:ext cx="9912354" cy="3299778"/>
          </a:xfrm>
          <a:prstGeom prst="rect">
            <a:avLst/>
          </a:prstGeom>
          <a:noFill/>
          <a:ln w="76200">
            <a:solidFill>
              <a:schemeClr val="bg1">
                <a:alpha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45A3C89-287F-4F18-A93A-D5634BFBAB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400" y="2792178"/>
            <a:ext cx="800100" cy="111402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28ECE3D-D363-4B7D-92D7-C14E926D9404}"/>
              </a:ext>
            </a:extLst>
          </p:cNvPr>
          <p:cNvSpPr txBox="1"/>
          <p:nvPr/>
        </p:nvSpPr>
        <p:spPr>
          <a:xfrm>
            <a:off x="10432472" y="6550223"/>
            <a:ext cx="175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lt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  <a:sym typeface="Twentieth Century"/>
              </a:rPr>
              <a:t>Foto: MKC Praha.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6358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B512171D-AC79-4850-B639-A9C52EAF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889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71" name="Title 1">
            <a:extLst>
              <a:ext uri="{FF2B5EF4-FFF2-40B4-BE49-F238E27FC236}">
                <a16:creationId xmlns:a16="http://schemas.microsoft.com/office/drawing/2014/main" id="{6D4E2BB4-0D60-4F68-82D3-FD11530E9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/>
          <a:lstStyle/>
          <a:p>
            <a:r>
              <a:rPr lang="cs-CZ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Cesty</a:t>
            </a:r>
            <a:endParaRPr lang="en-US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C3F2581-D507-4750-B4C4-61722D8E43C8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1411" y="606426"/>
            <a:ext cx="9912354" cy="3299778"/>
          </a:xfrm>
          <a:prstGeom prst="rect">
            <a:avLst/>
          </a:prstGeom>
          <a:solidFill>
            <a:srgbClr val="FFFFFF"/>
          </a:solidFill>
          <a:ln w="76200">
            <a:solidFill>
              <a:schemeClr val="bg1">
                <a:alpha val="60000"/>
              </a:schemeClr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9C24935-E528-4BE2-B298-713CE8BF90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2721" y="1898418"/>
            <a:ext cx="1888961" cy="200778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5632C26-62DC-4178-9884-EB5637B06928}"/>
              </a:ext>
            </a:extLst>
          </p:cNvPr>
          <p:cNvSpPr txBox="1"/>
          <p:nvPr/>
        </p:nvSpPr>
        <p:spPr>
          <a:xfrm>
            <a:off x="10432472" y="6550223"/>
            <a:ext cx="175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lt1"/>
                </a:solidFill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  <a:sym typeface="Twentieth Century"/>
              </a:rPr>
              <a:t>Foto: MKC Praha.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5971672"/>
      </p:ext>
    </p:extLst>
  </p:cSld>
  <p:clrMapOvr>
    <a:masterClrMapping/>
  </p:clrMapOvr>
</p:sld>
</file>

<file path=ppt/theme/theme1.xml><?xml version="1.0" encoding="utf-8"?>
<a:theme xmlns:a="http://schemas.openxmlformats.org/drawingml/2006/main" name="Obvod">
  <a:themeElements>
    <a:clrScheme name="Obvod">
      <a:dk1>
        <a:srgbClr val="000000"/>
      </a:dk1>
      <a:lt1>
        <a:srgbClr val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Vlastní 2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94</Words>
  <Application>Microsoft Office PowerPoint</Application>
  <PresentationFormat>Širokoúhlá obrazovka</PresentationFormat>
  <Paragraphs>28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Open Sans</vt:lpstr>
      <vt:lpstr>Arial</vt:lpstr>
      <vt:lpstr>Open Sans Extrabold</vt:lpstr>
      <vt:lpstr>Open Sans Light</vt:lpstr>
      <vt:lpstr>Twentieth Century</vt:lpstr>
      <vt:lpstr>Obvod</vt:lpstr>
      <vt:lpstr>Komu patří město</vt:lpstr>
      <vt:lpstr>Městský park</vt:lpstr>
      <vt:lpstr>Restaurace</vt:lpstr>
      <vt:lpstr>Rodinný dům</vt:lpstr>
      <vt:lpstr>Obchodní dům</vt:lpstr>
      <vt:lpstr>Hromadná doprava</vt:lpstr>
      <vt:lpstr>Nemocnice</vt:lpstr>
      <vt:lpstr>Škola</vt:lpstr>
      <vt:lpstr>Cesty</vt:lpstr>
      <vt:lpstr>Továrna</vt:lpstr>
      <vt:lpstr>Divadlo</vt:lpstr>
      <vt:lpstr>Náměstí</vt:lpstr>
      <vt:lpstr>Ulice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KOMU PATŘÍ MĚSTO</dc:title>
  <dc:creator>Tereza</dc:creator>
  <cp:lastModifiedBy>Tereza Cajthamlová</cp:lastModifiedBy>
  <cp:revision>34</cp:revision>
  <dcterms:created xsi:type="dcterms:W3CDTF">2020-10-02T15:53:10Z</dcterms:created>
  <dcterms:modified xsi:type="dcterms:W3CDTF">2022-04-30T01:04:01Z</dcterms:modified>
</cp:coreProperties>
</file>